
<file path=[Content_Types].xml><?xml version="1.0" encoding="utf-8"?>
<Types xmlns="http://schemas.openxmlformats.org/package/2006/content-types">
  <Override PartName="/ppt/slideLayouts/slideLayout21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Masters/slideMaster2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  <p:sldMasterId id="2147483660" r:id="rId2"/>
  </p:sldMasterIdLst>
  <p:notesMasterIdLst>
    <p:notesMasterId r:id="rId6"/>
  </p:notesMasterIdLst>
  <p:sldIdLst>
    <p:sldId id="257" r:id="rId3"/>
    <p:sldId id="260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80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016D4-E1DC-4736-923C-EC0A6B1695F8}" type="datetimeFigureOut">
              <a:rPr lang="en-US" smtClean="0"/>
              <a:pPr/>
              <a:t>7/13/11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158EA0-7BB5-4C0B-A59F-0E257F928B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79837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</a:rPr>
              <a:t>Adolf Hitler, the newly appointed chancellor, greets German president Paul von Hindenburg. Berlin, Germany, January 30, 1933.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</a:rPr>
              <a:t>— Federation </a:t>
            </a:r>
            <a:r>
              <a:rPr lang="en-US" dirty="0" err="1" smtClean="0">
                <a:effectLst/>
              </a:rPr>
              <a:t>Nationale</a:t>
            </a:r>
            <a:r>
              <a:rPr lang="en-US" dirty="0" smtClean="0">
                <a:effectLst/>
              </a:rPr>
              <a:t> des </a:t>
            </a:r>
            <a:r>
              <a:rPr lang="en-US" dirty="0" err="1" smtClean="0">
                <a:effectLst/>
              </a:rPr>
              <a:t>Deportes</a:t>
            </a:r>
            <a:r>
              <a:rPr lang="en-US" dirty="0" smtClean="0">
                <a:effectLst/>
              </a:rPr>
              <a:t> et Internes </a:t>
            </a:r>
            <a:r>
              <a:rPr lang="en-US" dirty="0" err="1" smtClean="0">
                <a:effectLst/>
              </a:rPr>
              <a:t>Resistants</a:t>
            </a:r>
            <a:r>
              <a:rPr lang="en-US" smtClean="0">
                <a:effectLst/>
              </a:rPr>
              <a:t> et Patriots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58EA0-7BB5-4C0B-A59F-0E257F928BB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77904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</a:rPr>
              <a:t>Adolf Hitler, the newly appointed chancellor, greets German president Paul von Hindenburg. Berlin, Germany, January 30, 1933.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</a:rPr>
              <a:t>— Federation </a:t>
            </a:r>
            <a:r>
              <a:rPr lang="en-US" dirty="0" err="1" smtClean="0">
                <a:effectLst/>
              </a:rPr>
              <a:t>Nationale</a:t>
            </a:r>
            <a:r>
              <a:rPr lang="en-US" dirty="0" smtClean="0">
                <a:effectLst/>
              </a:rPr>
              <a:t> des </a:t>
            </a:r>
            <a:r>
              <a:rPr lang="en-US" dirty="0" err="1" smtClean="0">
                <a:effectLst/>
              </a:rPr>
              <a:t>Deportes</a:t>
            </a:r>
            <a:r>
              <a:rPr lang="en-US" dirty="0" smtClean="0">
                <a:effectLst/>
              </a:rPr>
              <a:t> et Internes </a:t>
            </a:r>
            <a:r>
              <a:rPr lang="en-US" dirty="0" err="1" smtClean="0">
                <a:effectLst/>
              </a:rPr>
              <a:t>Resistants</a:t>
            </a:r>
            <a:r>
              <a:rPr lang="en-US" dirty="0" smtClean="0">
                <a:effectLst/>
              </a:rPr>
              <a:t> et Patriots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58EA0-7BB5-4C0B-A59F-0E257F928BB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31476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1998-69D5-4F91-B5E5-681321134786}" type="datetimeFigureOut">
              <a:rPr lang="en-US" smtClean="0"/>
              <a:pPr/>
              <a:t>7/13/11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C14E-1570-4115-8438-CBA6E5693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1998-69D5-4F91-B5E5-681321134786}" type="datetimeFigureOut">
              <a:rPr lang="en-US" smtClean="0"/>
              <a:pPr/>
              <a:t>7/13/11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C14E-1570-4115-8438-CBA6E5693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1998-69D5-4F91-B5E5-681321134786}" type="datetimeFigureOut">
              <a:rPr lang="en-US" smtClean="0"/>
              <a:pPr/>
              <a:t>7/13/11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C14E-1570-4115-8438-CBA6E5693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1998-69D5-4F91-B5E5-681321134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C14E-1570-4115-8438-CBA6E5693E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89742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1998-69D5-4F91-B5E5-681321134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C14E-1570-4115-8438-CBA6E5693E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59309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1998-69D5-4F91-B5E5-681321134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C14E-1570-4115-8438-CBA6E5693E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424006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1998-69D5-4F91-B5E5-681321134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C14E-1570-4115-8438-CBA6E5693E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490186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1998-69D5-4F91-B5E5-681321134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C14E-1570-4115-8438-CBA6E5693E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468593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1998-69D5-4F91-B5E5-681321134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C14E-1570-4115-8438-CBA6E5693E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300049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1998-69D5-4F91-B5E5-681321134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C14E-1570-4115-8438-CBA6E5693E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909726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1998-69D5-4F91-B5E5-681321134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C14E-1570-4115-8438-CBA6E5693E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38547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1998-69D5-4F91-B5E5-681321134786}" type="datetimeFigureOut">
              <a:rPr lang="en-US" smtClean="0"/>
              <a:pPr/>
              <a:t>7/13/11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C14E-1570-4115-8438-CBA6E5693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1998-69D5-4F91-B5E5-681321134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C14E-1570-4115-8438-CBA6E5693E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100348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1998-69D5-4F91-B5E5-681321134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C14E-1570-4115-8438-CBA6E5693E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945878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1998-69D5-4F91-B5E5-681321134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C14E-1570-4115-8438-CBA6E5693E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53022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1998-69D5-4F91-B5E5-681321134786}" type="datetimeFigureOut">
              <a:rPr lang="en-US" smtClean="0"/>
              <a:pPr/>
              <a:t>7/13/11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C14E-1570-4115-8438-CBA6E5693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1998-69D5-4F91-B5E5-681321134786}" type="datetimeFigureOut">
              <a:rPr lang="en-US" smtClean="0"/>
              <a:pPr/>
              <a:t>7/13/11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C14E-1570-4115-8438-CBA6E5693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1998-69D5-4F91-B5E5-681321134786}" type="datetimeFigureOut">
              <a:rPr lang="en-US" smtClean="0"/>
              <a:pPr/>
              <a:t>7/13/11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C14E-1570-4115-8438-CBA6E5693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1998-69D5-4F91-B5E5-681321134786}" type="datetimeFigureOut">
              <a:rPr lang="en-US" smtClean="0"/>
              <a:pPr/>
              <a:t>7/13/11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C14E-1570-4115-8438-CBA6E5693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1998-69D5-4F91-B5E5-681321134786}" type="datetimeFigureOut">
              <a:rPr lang="en-US" smtClean="0"/>
              <a:pPr/>
              <a:t>7/13/11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C14E-1570-4115-8438-CBA6E5693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1998-69D5-4F91-B5E5-681321134786}" type="datetimeFigureOut">
              <a:rPr lang="en-US" smtClean="0"/>
              <a:pPr/>
              <a:t>7/13/11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C14E-1570-4115-8438-CBA6E5693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1998-69D5-4F91-B5E5-681321134786}" type="datetimeFigureOut">
              <a:rPr lang="en-US" smtClean="0"/>
              <a:pPr/>
              <a:t>7/13/11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C14E-1570-4115-8438-CBA6E5693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B1998-69D5-4F91-B5E5-681321134786}" type="datetimeFigureOut">
              <a:rPr lang="en-US" smtClean="0"/>
              <a:pPr/>
              <a:t>7/13/11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BC14E-1570-4115-8438-CBA6E5693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B1998-69D5-4F91-B5E5-681321134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BC14E-1570-4115-8438-CBA6E5693E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78413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00600" y="1378999"/>
            <a:ext cx="381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What </a:t>
            </a:r>
            <a:r>
              <a:rPr lang="en-US" sz="2400" dirty="0">
                <a:solidFill>
                  <a:schemeClr val="bg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do you see in the photo? </a:t>
            </a:r>
            <a:r>
              <a:rPr lang="en-US" sz="2400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How does this add to your knowledge of the Holocaust? </a:t>
            </a:r>
            <a:r>
              <a:rPr lang="en-US" sz="2400" dirty="0">
                <a:solidFill>
                  <a:schemeClr val="bg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What questions does this photo raise in your mind?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398409" y="762000"/>
            <a:ext cx="4122407" cy="58506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00600" y="1378999"/>
            <a:ext cx="3810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Imagine what might be going on the sides of the photo - who is the photographer? Who is behind the photographer?  Who might be in the background on any and all sides, observing</a:t>
            </a:r>
            <a:r>
              <a:rPr lang="en-US" sz="2800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398409" y="762000"/>
            <a:ext cx="4122407" cy="5850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1789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itler-Hindenbur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762000"/>
            <a:ext cx="5887785" cy="56387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51948" y="770351"/>
            <a:ext cx="26920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How does this photo change your ideas about the previous photo?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148</Words>
  <Application>Microsoft Macintosh PowerPoint</Application>
  <PresentationFormat>On-screen Show (4:3)</PresentationFormat>
  <Paragraphs>9</Paragraphs>
  <Slides>3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1_Office Theme</vt:lpstr>
      <vt:lpstr>Slide 1</vt:lpstr>
      <vt:lpstr>Slide 2</vt:lpstr>
      <vt:lpstr>Slide 3</vt:lpstr>
    </vt:vector>
  </TitlesOfParts>
  <Company>BBCHS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dwadley</dc:creator>
  <cp:lastModifiedBy>Tosha Tillotson</cp:lastModifiedBy>
  <cp:revision>5</cp:revision>
  <dcterms:created xsi:type="dcterms:W3CDTF">2011-07-13T13:38:31Z</dcterms:created>
  <dcterms:modified xsi:type="dcterms:W3CDTF">2011-07-13T13:38:52Z</dcterms:modified>
</cp:coreProperties>
</file>